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Proxima Nova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Alegreya ExtraBold"/>
      <p:bold r:id="rId37"/>
      <p:boldItalic r:id="rId38"/>
    </p:embeddedFont>
    <p:embeddedFont>
      <p:font typeface="Alegreya Black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egreyaBlack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AlegreyaExtraBold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AlegreyaBlack-bold.fntdata"/><Relationship Id="rId16" Type="http://schemas.openxmlformats.org/officeDocument/2006/relationships/slide" Target="slides/slide12.xml"/><Relationship Id="rId38" Type="http://schemas.openxmlformats.org/officeDocument/2006/relationships/font" Target="fonts/AlegreyaExtraBold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16f2bf4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b16f2bf4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16f2bf4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16f2bf4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16f2bf49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b16f2bf49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16f2bf49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b16f2bf49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3c8967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3c8967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16f2bf4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16f2bf4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16f2bf4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16f2bf4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8275" y="264475"/>
            <a:ext cx="81813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CodeBot Unit 2 Remix 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50" y="2679125"/>
            <a:ext cx="2328326" cy="16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35000" y="1865125"/>
            <a:ext cx="8235000" cy="7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your own project based on Mission 4</a:t>
            </a:r>
            <a:endParaRPr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" name="Google Shape;120;p22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b="1" sz="240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an algorithm for your project. 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tasks for the program.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steps it will take to complete the tasks.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step-by-step plan.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next?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18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b="1" lang="en" sz="2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Step #3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24900" y="59150"/>
            <a:ext cx="3591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" name="Google Shape;126;p23"/>
          <p:cNvSpPr txBox="1"/>
          <p:nvPr/>
        </p:nvSpPr>
        <p:spPr>
          <a:xfrm>
            <a:off x="424900" y="1155350"/>
            <a:ext cx="83118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Code your project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CodeSpace, go to the sandbox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 a new file and give it a descriptive name (</a:t>
            </a:r>
            <a:r>
              <a:rPr b="1"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Remix2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leave other programs open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them as a guide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Import your libraries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your variables and/or constants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code a little bit at a time, testing frequently (divide and conquer!)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16999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" name="Google Shape;133;p24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Stop and test frequently!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steps: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Step by step!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Mistakes happen, so find them early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other programs and classmates for help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" name="Google Shape;139;p25"/>
          <p:cNvSpPr txBox="1"/>
          <p:nvPr/>
        </p:nvSpPr>
        <p:spPr>
          <a:xfrm>
            <a:off x="385450" y="1241875"/>
            <a:ext cx="83511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Documentation!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" name="Google Shape;145;p26"/>
          <p:cNvSpPr txBox="1"/>
          <p:nvPr/>
        </p:nvSpPr>
        <p:spPr>
          <a:xfrm>
            <a:off x="402525" y="1180975"/>
            <a:ext cx="86850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Get feedback and Revise</a:t>
            </a:r>
            <a:endParaRPr b="1" sz="24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Show your code to two team members.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Have them fill out the feedback form on your Planning Guide.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peer reviews to m</a:t>
            </a:r>
            <a:r>
              <a:rPr b="1" lang="en" sz="209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odify your code and make your individual program even better.</a:t>
            </a:r>
            <a:endParaRPr b="1" sz="209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426100" y="126475"/>
            <a:ext cx="5847300" cy="16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Team Project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29875" y="1546500"/>
            <a:ext cx="4298100" cy="3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Work through the steps on the Team Planning and Review Guide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975" y="1109213"/>
            <a:ext cx="4076776" cy="29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424900" y="59150"/>
            <a:ext cx="3591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#6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" name="Google Shape;158;p28"/>
          <p:cNvSpPr txBox="1"/>
          <p:nvPr/>
        </p:nvSpPr>
        <p:spPr>
          <a:xfrm>
            <a:off x="424900" y="1155350"/>
            <a:ext cx="83118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Combine your code into a complete</a:t>
            </a: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 project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CodeSpace, go to the sandbox.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 a new file and give it a descriptive name (</a:t>
            </a:r>
            <a:r>
              <a:rPr b="1"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Remix2-complete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Open the programs you are combining.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Plan the program using the guide.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CodeSpace to combine the individual programs into one 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16999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#6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29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Stop and test frequently!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Go s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tep by step!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Mistakes happen, so find them early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#7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1" name="Google Shape;171;p30"/>
          <p:cNvSpPr txBox="1"/>
          <p:nvPr/>
        </p:nvSpPr>
        <p:spPr>
          <a:xfrm>
            <a:off x="402525" y="1180975"/>
            <a:ext cx="77925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Get feedback and Revise</a:t>
            </a:r>
            <a:endParaRPr b="1" sz="24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Show your code to several people who are not on your team.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Have them fill out the feedback form on your Planning Guide.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peer reviews to modify your code and make your project even better.</a:t>
            </a:r>
            <a:endParaRPr b="1" sz="209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By completing this remix you have: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learned more about programming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practiced the skills and concepts from the missions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been thinking! And problem solving and much more!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remix can be: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new program created by adding new code to a program you already created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combine parts of two or more programs in a remix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similar idea in a different way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Wow! Great job!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Prepare a presentation for the project.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Complete the Post-Remix Reflection in your Planning Guide.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Creating a remix will let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Improve your</a:t>
            </a: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 skills and practice the concepts from the mission.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Be creative.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Remember code from earlier programs and missions.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Work with other students.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Design an original program and write the code all on your own.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500" y="931300"/>
            <a:ext cx="4076776" cy="29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29875" y="1147975"/>
            <a:ext cx="79440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Review Mission 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the final program from Mission 4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mission logs from Lesson 1, Lesson 2 and Lesson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 Step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7"/>
          <p:cNvSpPr txBox="1"/>
          <p:nvPr/>
        </p:nvSpPr>
        <p:spPr>
          <a:xfrm>
            <a:off x="517200" y="1211375"/>
            <a:ext cx="84720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ideas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this project, </a:t>
            </a:r>
            <a:r>
              <a:rPr b="1"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</a:t>
            </a:r>
            <a:r>
              <a:rPr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will decide on your own animatronics program.</a:t>
            </a:r>
            <a:endParaRPr sz="2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While you were working on the programs for Mission 4, did you ever have your own ideas, or wonder “what if”?</a:t>
            </a:r>
            <a:endParaRPr sz="2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so, this is your chance!</a:t>
            </a:r>
            <a:endParaRPr sz="2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already have your own idea, you are good to go. </a:t>
            </a:r>
            <a:endParaRPr sz="2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not, read some of the suggestions on the next slide. You can use one of them, or use them as inspiration for your own idea</a:t>
            </a: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 title="CB3-T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050" y="92975"/>
            <a:ext cx="2156426" cy="17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624450" y="1158025"/>
            <a:ext cx="80010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Project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will work in a team for this project. Each team member is responsible for their own program code that will contribute to the overall project.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As a team, decide on an animatronics project, similar to Mission 4, that includes several tasks.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9"/>
          <p:cNvSpPr txBox="1"/>
          <p:nvPr/>
        </p:nvSpPr>
        <p:spPr>
          <a:xfrm>
            <a:off x="624450" y="1158025"/>
            <a:ext cx="80010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Extensions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Look back over the slides for Lessons 1, 2, and 3. Is there an extension that you haven’t tried yet that interests you?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one delay variable but different amounts of delay for turning on / off the LEDs.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Increment the delay variable when resetting the n_leds variable.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two variables for the LEDs and create a sweeping pattern with two LEDs.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Get a random number between 5 and 15 for the required guests, so the number of guests can be different each time.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Change the tone of the beep with every button press by adding another variable.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Have the ‘bot return to its starting position after it spins.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Turn on a user LED when a note plays.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20"/>
          <p:cNvSpPr txBox="1"/>
          <p:nvPr/>
        </p:nvSpPr>
        <p:spPr>
          <a:xfrm>
            <a:off x="624450" y="1158025"/>
            <a:ext cx="81459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Mission 4 Remix Ideas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At the end of Mission 4, several remix suggestions are given: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Make the flashing user LED sequence sweep both ways, left and right.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the number of guests to 15, using binary and leds.ls(num).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Make the button press beep at an increasingly higher frequency with each button press.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note() function to play an enchanting melody while moving forward.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21"/>
          <p:cNvSpPr txBox="1"/>
          <p:nvPr/>
        </p:nvSpPr>
        <p:spPr>
          <a:xfrm>
            <a:off x="517200" y="1058975"/>
            <a:ext cx="81564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ideas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suggestions –or–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creativity to come up with your own idea for a project.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Decide what project your team will do.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Decide what task you are responsible for programming.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b="1" lang="en" sz="209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#2</a:t>
            </a:r>
            <a:endParaRPr b="1" sz="209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